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9" r:id="rId8"/>
    <p:sldId id="267" r:id="rId9"/>
    <p:sldId id="265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4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8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55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264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649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0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5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3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06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8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02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52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643050"/>
            <a:ext cx="6715172" cy="32261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2022-2023 о.ж.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компьютерлік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нысанында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өткізілетін емтихандар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және қалыптастыру тәртібі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27722" y="5929330"/>
            <a:ext cx="4516278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Қашықтықтан оқыту бөлімі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20.10.2022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72" y="357166"/>
            <a:ext cx="1143008" cy="1130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786" t="14648" r="40703" b="27734"/>
          <a:stretch>
            <a:fillRect/>
          </a:stretch>
        </p:blipFill>
        <p:spPr bwMode="auto">
          <a:xfrm>
            <a:off x="214283" y="3286124"/>
            <a:ext cx="178595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work\Desktop\ДИСТАНЦИОННЫЕ КУРСЫ\Картинки для работы\online-test-concept-quiz-computer-education-learning-digital-device-isolated-vector-illustration-132692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9865"/>
            <a:ext cx="4109065" cy="2737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2971808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 ҚОЖ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 ААЖ-де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тапсырмаларын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қалыптастыру және әзірлеу тәртібі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013-2021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Оқу процесінде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тесттерді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ережесінде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сипатталған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3578" y="476672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6354" t="30273" r="23133" b="36524"/>
          <a:stretch>
            <a:fillRect/>
          </a:stretch>
        </p:blipFill>
        <p:spPr bwMode="auto">
          <a:xfrm>
            <a:off x="571471" y="2000240"/>
            <a:ext cx="81187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805" t="28320" r="23682" b="27734"/>
          <a:stretch>
            <a:fillRect/>
          </a:stretch>
        </p:blipFill>
        <p:spPr bwMode="auto">
          <a:xfrm>
            <a:off x="285720" y="1571612"/>
            <a:ext cx="82153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36828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тапсырмаларының базасына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қойылатын жалпы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талаптар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5412424"/>
              </p:ext>
            </p:extLst>
          </p:nvPr>
        </p:nvGraphicFramePr>
        <p:xfrm>
          <a:off x="107504" y="764704"/>
          <a:ext cx="892899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62"/>
                <a:gridCol w="1434852"/>
                <a:gridCol w="1417416"/>
                <a:gridCol w="1976088"/>
                <a:gridCol w="805074"/>
                <a:gridCol w="1902900"/>
              </a:tblGrid>
              <a:tr h="11135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Емтихандар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базасы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тапсырмалары-ның жалпы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тестіндегі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тест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тапсырмаларының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ұзақтығы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Moodle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Platonus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28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Қысқы емтихан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сессиясы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(Қазақстан тарихынан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 барлық пәндер бойынша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кредит = кем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дегенде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80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сұрақ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физика-математикалық, техникалық және ағылшын тілінде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көптілді топтарда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жүргізілетін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пәндер бойынша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-180 минут, ал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 пәндер үшін-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 минут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дегенде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түрі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бірнеше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дұрыс жауаптары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бар бес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жауап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нұсқасы берілген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жабық сұрақтар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контекстік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тапсырмалар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 ғылымдар үшін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17340">
                <a:tc>
                  <a:txBody>
                    <a:bodyPr/>
                    <a:lstStyle/>
                    <a:p>
                      <a:endParaRPr lang="ru-RU" sz="13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Қазақстан тарихы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  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дұрыс жауабы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бар бес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жауап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нұсқасы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берілген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жабық сұрақтар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28886">
                <a:tc>
                  <a:txBody>
                    <a:bodyPr/>
                    <a:lstStyle/>
                    <a:p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Қорытынды 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аттестация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Кешенді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кем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дегенде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1000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</a:t>
                      </a:r>
                      <a:endParaRPr lang="ru-RU" sz="13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студенттің практикалық дағдыларын анықтауды талап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ететін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жеке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БББ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үшін-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сағат</a:t>
                      </a:r>
                      <a:endParaRPr lang="ru-RU" sz="13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бірнеше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дұрыс жауаптары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бар бес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жауап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нұсқасы берілген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жабық сұрақтар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контекстік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тапсырмалар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педагогикалық ғылымдар үшін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5533"/>
            <a:ext cx="697232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Қысқы емтихан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сессиясының мерзімдері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2686665"/>
              </p:ext>
            </p:extLst>
          </p:nvPr>
        </p:nvGraphicFramePr>
        <p:xfrm>
          <a:off x="169855" y="1162091"/>
          <a:ext cx="8715435" cy="532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452705"/>
                <a:gridCol w="3357585"/>
              </a:tblGrid>
              <a:tr h="16297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бағдарламалары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Қысқы емтихан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сессиясының мерзімдері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Қашықтықтан оқыту бөліміне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тапсырмаларының базасын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мерзімдері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басталғанға дейін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айдан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кешіктірмей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1 -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курстар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(барлық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БББ, </a:t>
                      </a:r>
                    </a:p>
                    <a:p>
                      <a:pPr algn="l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Агрономия, ВМ, ВС БББ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басқасы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19.12.2022-07.01.2023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18.11.2022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дейін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В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М,ВС БББ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30.01.2023-18.02.2023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30.12.2022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курс Агрономия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БББ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20.02.2023-11.03.2023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20.01.2023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48" y="214290"/>
            <a:ext cx="1071570" cy="844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 аттестаттау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(көктемгі  аяқтау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5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0410679"/>
              </p:ext>
            </p:extLst>
          </p:nvPr>
        </p:nvGraphicFramePr>
        <p:xfrm>
          <a:off x="251520" y="1130326"/>
          <a:ext cx="8643999" cy="56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18853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бағдарламалары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Қорытынды аттестаттау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мерзімі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Кешенді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Қашықтықтан оқыту бөліміне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тапсырмаларының базасын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мерзімдері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емтихан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басталғанға дейін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кемінде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ай </a:t>
                      </a:r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бұрын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курс ЖБ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базасында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БББ)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23.01.2023-11.03.2023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23.11.2022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курс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ТжКБ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базасында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БББ)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23.11.2022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1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курс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ЖБ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базасында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(ЭжҚИ,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АШИ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барлық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БББ) + 1,5 курс (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қолданбалы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бакалавр)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23.11.2022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77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курс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ТжКБ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базасында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(ЭжҚИ,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ИТИ, АШИ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БББ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02.01.2023-18.02.2023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23.11.2022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4769" y="84072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kk-KZ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ААЖ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тапсырмаларының базасын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әзірлеу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.doc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192879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 мәтіні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857760"/>
            <a:ext cx="19287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variant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&gt;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71744"/>
            <a:ext cx="192879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variantright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&gt; 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жауап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143108" y="2786058"/>
            <a:ext cx="642942" cy="11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2214546" y="514351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2214546" y="157161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943511" cy="916036"/>
          </a:xfrm>
          <a:prstGeom prst="rect">
            <a:avLst/>
          </a:prstGeom>
        </p:spPr>
      </p:pic>
      <p:pic>
        <p:nvPicPr>
          <p:cNvPr id="2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8148" y="214290"/>
            <a:ext cx="999744" cy="99974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7452" t="32227" r="20937" b="14062"/>
          <a:stretch>
            <a:fillRect/>
          </a:stretch>
        </p:blipFill>
        <p:spPr bwMode="auto">
          <a:xfrm>
            <a:off x="2857488" y="1071546"/>
            <a:ext cx="6000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5-конечная звезда 12"/>
          <p:cNvSpPr/>
          <p:nvPr/>
        </p:nvSpPr>
        <p:spPr>
          <a:xfrm>
            <a:off x="285720" y="6143644"/>
            <a:ext cx="285752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42910" y="6072206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Выберите один правильный ответ- Б</a:t>
            </a: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ір дұрыс жауапты таңдаңыз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Отметьте все правильные ответы- Барлық дұрыс жауаптарды белгілеңіз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8285" y="1484784"/>
            <a:ext cx="8462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Пәндер бойынша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тапсырмаларының базысын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құру үшін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папка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Папка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атауына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үтір арқылы келесі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мәліметтерді жазыңыз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пәннің толық атауы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қысқартулар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аббревиатураларды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қолданбай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кредиттер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саны;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түрі; пән оқылатын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семестр;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жылы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мұғалім-құрастырушының толық аты-жөні;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 № БББ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54098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тестілік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базаны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 және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ашықтықтан оқыту бөліміне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тәртібі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Қысқы емтихан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сессиясы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4572008"/>
            <a:ext cx="857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Паспорты бар файл және тест тапсырмалары бар файл папкаға сақталады және электронды түрде Қашықтықтан оқыту бөліміне беріледі.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МАҢЫЗДЫ!!!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Жабық типтегі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дұрыс жауаптары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+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контекстік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тест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және паспорты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ғана тапсыру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Қашықтықтан оқыту бөлімінің әдіскерлері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тапсырмаларының базасын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ААЖ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бағдарламасы арқылы бақылауға қажетті пішінге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6330" y="332656"/>
            <a:ext cx="943511" cy="916036"/>
          </a:xfrm>
          <a:prstGeom prst="rect">
            <a:avLst/>
          </a:prstGeom>
        </p:spPr>
      </p:pic>
      <p:pic>
        <p:nvPicPr>
          <p:cNvPr id="2" name="Picture 2" descr="C:\Users\Administrator\Downloads\WhatsApp Image 2022-10-21 at 09.30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83820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256" y="404664"/>
            <a:ext cx="6912232" cy="7200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ҚА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бойынша</a:t>
            </a:r>
            <a:r>
              <a:rPr lang="ru-RU" sz="3200" b="1" i="1" dirty="0" smtClean="0">
                <a:solidFill>
                  <a:srgbClr val="FF0000"/>
                </a:solidFill>
              </a:rPr>
              <a:t> тест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тапсырмаларының базасы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72" y="1325959"/>
            <a:ext cx="85453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Тест </a:t>
            </a:r>
            <a:r>
              <a:rPr lang="ru-RU" sz="2000" dirty="0" err="1" smtClean="0"/>
              <a:t>тапсырмаларының базасында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бір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немесе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бірнеше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дұрыс жауабы</a:t>
            </a:r>
            <a:r>
              <a:rPr lang="ru-RU" sz="2000" b="1" dirty="0" smtClean="0"/>
              <a:t> бар бес </a:t>
            </a:r>
            <a:r>
              <a:rPr lang="ru-RU" sz="2000" b="1" dirty="0" err="1" smtClean="0"/>
              <a:t>жауабы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берілген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жабық типтегі</a:t>
            </a:r>
            <a:r>
              <a:rPr lang="ru-RU" sz="2000" b="1" dirty="0" smtClean="0"/>
              <a:t> </a:t>
            </a:r>
            <a:r>
              <a:rPr lang="ru-RU" sz="2000" dirty="0" err="1" smtClean="0"/>
              <a:t>сұрақтар болуы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, </a:t>
            </a:r>
            <a:r>
              <a:rPr lang="ru-RU" sz="2000" dirty="0" err="1" smtClean="0"/>
              <a:t>бұл ретте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бірнеше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 жауабы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сұрақтардың </a:t>
            </a:r>
            <a:r>
              <a:rPr lang="ru-RU" sz="2000" dirty="0" smtClean="0"/>
              <a:t>саны </a:t>
            </a:r>
            <a:r>
              <a:rPr lang="ru-RU" sz="2000" b="1" dirty="0" smtClean="0"/>
              <a:t>10%-дан кем </a:t>
            </a:r>
            <a:r>
              <a:rPr lang="ru-RU" sz="2000" dirty="0" err="1" smtClean="0"/>
              <a:t>болмауы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.</a:t>
            </a:r>
          </a:p>
          <a:p>
            <a:pPr marL="342900" lvl="0" indent="-342900" algn="just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«6В01 Педагогика </a:t>
            </a:r>
            <a:r>
              <a:rPr lang="ru-RU" sz="2000" dirty="0" err="1" smtClean="0"/>
              <a:t>ғылымдары</a:t>
            </a:r>
            <a:r>
              <a:rPr lang="ru-RU" sz="2000" dirty="0" smtClean="0"/>
              <a:t>» </a:t>
            </a:r>
            <a:r>
              <a:rPr lang="ru-RU" sz="2000" dirty="0" err="1" smtClean="0"/>
              <a:t>бағытының білім</a:t>
            </a:r>
            <a:r>
              <a:rPr lang="ru-RU" sz="2000" dirty="0" smtClean="0"/>
              <a:t> беру </a:t>
            </a:r>
            <a:r>
              <a:rPr lang="ru-RU" sz="2000" dirty="0" err="1" smtClean="0"/>
              <a:t>бағдарламаларына сәйкес келесі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бөлім ұсынылады</a:t>
            </a:r>
            <a:r>
              <a:rPr lang="ru-RU" sz="2000" dirty="0" smtClean="0"/>
              <a:t>: «Педагогика </a:t>
            </a:r>
            <a:r>
              <a:rPr lang="ru-RU" sz="2000" dirty="0" err="1" smtClean="0"/>
              <a:t>және оқыту әдістемесі</a:t>
            </a:r>
            <a:r>
              <a:rPr lang="ru-RU" sz="2000" dirty="0" smtClean="0"/>
              <a:t>» </a:t>
            </a:r>
            <a:r>
              <a:rPr lang="ru-RU" sz="2000" dirty="0" err="1" smtClean="0"/>
              <a:t>пәні 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 жауабы</a:t>
            </a:r>
            <a:r>
              <a:rPr lang="ru-RU" sz="2000" dirty="0" smtClean="0"/>
              <a:t> бар тест </a:t>
            </a:r>
            <a:r>
              <a:rPr lang="ru-RU" sz="2000" dirty="0" err="1" smtClean="0"/>
              <a:t>тапсырмаларының </a:t>
            </a:r>
            <a:r>
              <a:rPr lang="ru-RU" sz="2000" dirty="0" smtClean="0"/>
              <a:t>саны 300-ден кем </a:t>
            </a:r>
            <a:r>
              <a:rPr lang="ru-RU" sz="2000" dirty="0" err="1" smtClean="0"/>
              <a:t>емес</a:t>
            </a:r>
            <a:r>
              <a:rPr lang="ru-RU" sz="2000" dirty="0" smtClean="0"/>
              <a:t>; </a:t>
            </a:r>
            <a:r>
              <a:rPr lang="ru-RU" sz="2000" dirty="0" err="1" smtClean="0"/>
              <a:t>дайындық бағыты 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 жауабы</a:t>
            </a:r>
            <a:r>
              <a:rPr lang="ru-RU" sz="2000" dirty="0" smtClean="0"/>
              <a:t> бар 500 </a:t>
            </a:r>
            <a:r>
              <a:rPr lang="ru-RU" sz="2000" dirty="0" err="1" smtClean="0"/>
              <a:t>тапсырмадан</a:t>
            </a:r>
            <a:r>
              <a:rPr lang="ru-RU" sz="2000" dirty="0" smtClean="0"/>
              <a:t> кем </a:t>
            </a:r>
            <a:r>
              <a:rPr lang="ru-RU" sz="2000" dirty="0" err="1" smtClean="0"/>
              <a:t>емес</a:t>
            </a:r>
            <a:r>
              <a:rPr lang="ru-RU" sz="2000" dirty="0" smtClean="0"/>
              <a:t>; </a:t>
            </a:r>
            <a:r>
              <a:rPr lang="ru-RU" sz="2000" dirty="0" err="1" smtClean="0"/>
              <a:t>дайындық бағыты 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бірнеше</a:t>
            </a:r>
            <a:r>
              <a:rPr lang="ru-RU" sz="2000" dirty="0" smtClean="0"/>
              <a:t> </a:t>
            </a:r>
            <a:r>
              <a:rPr lang="ru-RU" sz="2000" dirty="0" err="1" smtClean="0"/>
              <a:t>нұсқасы </a:t>
            </a:r>
            <a:r>
              <a:rPr lang="ru-RU" sz="2000" dirty="0" smtClean="0"/>
              <a:t>бар кем </a:t>
            </a:r>
            <a:r>
              <a:rPr lang="ru-RU" sz="2000" dirty="0" err="1" smtClean="0"/>
              <a:t>дегенде</a:t>
            </a:r>
            <a:r>
              <a:rPr lang="ru-RU" sz="2000" dirty="0" smtClean="0"/>
              <a:t> 100 </a:t>
            </a:r>
            <a:r>
              <a:rPr lang="ru-RU" sz="2000" dirty="0" err="1" smtClean="0"/>
              <a:t>сұрақ</a:t>
            </a:r>
            <a:r>
              <a:rPr lang="ru-RU" sz="2000" dirty="0" smtClean="0"/>
              <a:t>, </a:t>
            </a:r>
            <a:r>
              <a:rPr lang="ru-RU" sz="2000" dirty="0" err="1" smtClean="0"/>
              <a:t>дайындық бағытында 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 жауабы</a:t>
            </a:r>
            <a:r>
              <a:rPr lang="ru-RU" sz="2000" dirty="0" smtClean="0"/>
              <a:t> бар 5 </a:t>
            </a:r>
            <a:r>
              <a:rPr lang="ru-RU" sz="2000" dirty="0" err="1" smtClean="0"/>
              <a:t>сұрақтан тұратын </a:t>
            </a:r>
            <a:r>
              <a:rPr lang="ru-RU" sz="2000" dirty="0" smtClean="0"/>
              <a:t>20 </a:t>
            </a:r>
            <a:r>
              <a:rPr lang="ru-RU" sz="2000" dirty="0" err="1" smtClean="0"/>
              <a:t>контекстік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тапсырма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lvl="0" indent="-342900" algn="just" fontAlgn="base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/>
              <a:t>Тест </a:t>
            </a:r>
            <a:r>
              <a:rPr lang="ru-RU" sz="2000" dirty="0" err="1" smtClean="0"/>
              <a:t>тапсырмаларының базасы</a:t>
            </a:r>
            <a:r>
              <a:rPr lang="ru-RU" sz="2000" dirty="0" smtClean="0"/>
              <a:t> </a:t>
            </a:r>
            <a:r>
              <a:rPr lang="ru-RU" sz="2000" dirty="0" err="1" smtClean="0"/>
              <a:t>бекітілгеннен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кейін</a:t>
            </a:r>
            <a:r>
              <a:rPr lang="ru-RU" sz="2000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емтиханға дейін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кемінде</a:t>
            </a:r>
            <a:r>
              <a:rPr lang="ru-RU" sz="2000" b="1" dirty="0" smtClean="0"/>
              <a:t> 2 ай </a:t>
            </a:r>
            <a:r>
              <a:rPr lang="ru-RU" sz="2000" b="1" dirty="0" err="1" smtClean="0"/>
              <a:t>бұрын</a:t>
            </a:r>
            <a:r>
              <a:rPr lang="ru-RU" sz="2000" b="1" dirty="0" smtClean="0"/>
              <a:t>)</a:t>
            </a:r>
            <a:r>
              <a:rPr lang="ru-RU" sz="2000" dirty="0" smtClean="0"/>
              <a:t> кафедра </a:t>
            </a:r>
            <a:r>
              <a:rPr lang="ru-RU" sz="2000" dirty="0" err="1" smtClean="0"/>
              <a:t>меңгерушісі </a:t>
            </a:r>
            <a:r>
              <a:rPr lang="ru-RU" sz="2000" dirty="0" smtClean="0"/>
              <a:t>тест </a:t>
            </a:r>
            <a:r>
              <a:rPr lang="ru-RU" sz="2000" dirty="0" err="1" smtClean="0"/>
              <a:t>тапсырмаларының базасын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 паспортты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тестілеуді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орнатуға жауапты</a:t>
            </a:r>
            <a:r>
              <a:rPr lang="ru-RU" sz="2000" dirty="0" smtClean="0"/>
              <a:t> </a:t>
            </a:r>
            <a:r>
              <a:rPr lang="ru-RU" sz="2000" dirty="0" err="1" smtClean="0"/>
              <a:t>бөлімге тапсырады</a:t>
            </a:r>
            <a:r>
              <a:rPr lang="ru-RU" sz="2000" dirty="0" smtClean="0"/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8342" y="1148859"/>
            <a:ext cx="6264696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s://pro2-bar-s3-cdn-cf4.myportfolio.com/01059630e46a135e3dcc0677105e0dab/5e26323f-80db-4ec0-981f-63d455001c7e_rwc_123x0x1708x1338x1708.png?h=4a227906a07c531eab948a774bddfd4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008112" cy="789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3940" y="6656586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4315" y="148478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ҚА 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тапсырмалары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базасының қорын құру үшін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папка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Папка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атауын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үтір арқылы келесі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мәліметтерді жазыңыз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кафедраның толық атауы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қысқартулар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аббревиатураларды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қолданбай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оқы жылы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папканың ішінде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басқа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папка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оның атауында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тапсырмасы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арналған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 № бар БББ;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оқыту түрі; мұғалім-құрастырушының толық аты-жөні.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715304" cy="86834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тестілік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базаны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 және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ашықтықтан оқыту бөліміне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тәртібі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 аттестаттау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428628" cy="4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23" y="404664"/>
            <a:ext cx="943511" cy="916036"/>
          </a:xfrm>
          <a:prstGeom prst="rect">
            <a:avLst/>
          </a:prstGeom>
        </p:spPr>
      </p:pic>
      <p:pic>
        <p:nvPicPr>
          <p:cNvPr id="8" name="Picture 2" descr="C:\Users\Administrator\Downloads\WhatsApp Image 2022-10-20 at 18.14.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71810"/>
            <a:ext cx="855348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7715304" cy="1000132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тестілік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базаны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 және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ашықтықтан оқыту бөліміне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тәртібі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Қорытынды аттестаттау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468399"/>
            <a:ext cx="857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Берілген талаптарға сәйкес Паспорты бар файл және тест тапсырмаларының базасы бар файлдар электронды түрде папкаларда сақталады және Қашықтықтан оқыту бөліміне беріледі.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МАҢЫЗДЫ!!!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«Педагогика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және оқыту әдістемесі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дұрыс жауабы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 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ҚА барлық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пәндері бойынша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дұрыс жауабы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жабық типтегі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 басқа файлда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пәндері бойынша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дұрыс жауаптары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жабық типтегі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 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барлық пәндері бойынша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дұрыс жауабы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контекстік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файлда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яғни нәтижесінде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тест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сұрақтарының  базасы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төрт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және паспорты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файл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indent="3810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Қашықтықтан оқыту бөлімінің әдіскерлері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тапсырмаларының базасын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Platonus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бағдарламасы арқылы бақылауға қажетті пішінге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келтіреді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3578" y="476672"/>
            <a:ext cx="943511" cy="91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915</TotalTime>
  <Words>853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2022-2023 о.ж. компьютерлік тестілеу нысанында өткізілетін емтихандар мен ҚА бойынша тест тапсырмаларын дайындау және қалыптастыру тәртібі.</vt:lpstr>
      <vt:lpstr>Тест тапсырмаларының базасына қойылатын жалпы талаптар</vt:lpstr>
      <vt:lpstr>Қысқы емтихан сессиясының мерзімдері</vt:lpstr>
      <vt:lpstr>Қорытынды аттестаттау мерзімдері  (көктемгі  аяқтау) </vt:lpstr>
      <vt:lpstr>Platonus ААЖ тест тапсырмаларының базасын әзірлеу *.doc </vt:lpstr>
      <vt:lpstr> Platonus бойынша тестілік базаны қалыптастыру және Қашықтықтан оқыту бөліміне беру тәртібі   (Қысқы емтихан сессиясы) </vt:lpstr>
      <vt:lpstr>ҚА бойынша тест тапсырмаларының базасы</vt:lpstr>
      <vt:lpstr>Platonus бойынша тестілік базаны қалыптастыру және Қашықтықтан оқыту бөліміне беру тәртібі  (Қорытынды аттестаттау. Кешенді емтихан)</vt:lpstr>
      <vt:lpstr>Platonus бойынша тестілік базаны қалыптастыру және Қашықтықтан оқыту бөліміне беру тәртібі  (Қорытынды аттестаттау. Кешенді емтихан)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и порядок оформления тестовых вопросов для системы  АИС Platonus</dc:title>
  <dc:creator>Administrator</dc:creator>
  <cp:lastModifiedBy>Пользователь Windows</cp:lastModifiedBy>
  <cp:revision>79</cp:revision>
  <dcterms:created xsi:type="dcterms:W3CDTF">2022-10-14T06:14:33Z</dcterms:created>
  <dcterms:modified xsi:type="dcterms:W3CDTF">2022-10-21T04:48:36Z</dcterms:modified>
</cp:coreProperties>
</file>